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9" d="100"/>
          <a:sy n="69" d="100"/>
        </p:scale>
        <p:origin x="-14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pull dir="d"/>
  </p:transition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VOLTECH\Photos%20&amp;%20Videos\counter%20RS5\RESETTING%20MECHANISM.mp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VOLTECH\Photos%20&amp;%20Videos\counter%20RS5\TENS%20DIGIT%20CHANGING%20MOTION.mp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VOLTECH\Photos%20&amp;%20Videos\counter%20RS5\NORMAL%20OPERATION%20SINGLE%20DIGIT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VOLTECH\Photos%20&amp;%20Videos\counter%20RS5\NORMAL%20OPERATION%20DOUBLE%20DIGIT.mp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F:\VOLTECH\Photos%20&amp;%20Videos\counter%20RS5\REVERSE%20LOCKING%20CLIP.mp4" TargetMode="External"/><Relationship Id="rId1" Type="http://schemas.openxmlformats.org/officeDocument/2006/relationships/video" Target="file:///F:\VOLTECH\Photos%20&amp;%20Videos\counter%20RS5\RATCHET%20&amp;%20CLIP%20MECHANISM.mp4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1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524000"/>
            <a:ext cx="8597225" cy="41242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IN" sz="8800" b="1" dirty="0" smtClean="0">
                <a:solidFill>
                  <a:schemeClr val="accent1"/>
                </a:solidFill>
                <a:latin typeface="Castellar" pitchFamily="18" charset="0"/>
              </a:rPr>
              <a:t>RS5 STROKE COUNTER</a:t>
            </a:r>
          </a:p>
          <a:p>
            <a:pPr algn="ctr"/>
            <a:r>
              <a:rPr lang="en-IN" sz="3200" b="1" dirty="0" smtClean="0">
                <a:solidFill>
                  <a:schemeClr val="accent1"/>
                </a:solidFill>
                <a:latin typeface="Castellar" pitchFamily="18" charset="0"/>
              </a:rPr>
              <a:t>OPERATION/WORKING</a:t>
            </a:r>
          </a:p>
          <a:p>
            <a:pPr algn="ctr"/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1" y="457200"/>
            <a:ext cx="7772400" cy="234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To reset the count, a resetting wheel is given in the left.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When the wheel is rotated, a curved lever under the digit rolls also rotates with a common fixed point on the roll to equalise all the digits. So it can be easily reset to 0’s.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The working of this mechanism is given below in the video.</a:t>
            </a:r>
            <a:endParaRPr lang="en-IN" sz="2000" dirty="0">
              <a:latin typeface="Comic Sans MS" pitchFamily="66" charset="0"/>
            </a:endParaRPr>
          </a:p>
        </p:txBody>
      </p:sp>
      <p:pic>
        <p:nvPicPr>
          <p:cNvPr id="3" name="RESETTING MECHANIS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2819400"/>
            <a:ext cx="5943600" cy="37719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1" y="609600"/>
            <a:ext cx="82296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smtClean="0">
                <a:latin typeface="Comic Sans MS" pitchFamily="66" charset="0"/>
              </a:rPr>
              <a:t>The single digit movement after 9 should turn the tens digit by 1 or the next number. For this movement two tooth is given between the number 5 &amp; 6 on the left side of all the rolls.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smtClean="0">
                <a:latin typeface="Comic Sans MS" pitchFamily="66" charset="0"/>
              </a:rPr>
              <a:t>This tooth locks with the gear so that this movement is carried to the next digit roll and increase the count by 10.</a:t>
            </a:r>
          </a:p>
          <a:p>
            <a:endParaRPr lang="en-IN" dirty="0">
              <a:latin typeface="Comic Sans MS" pitchFamily="66" charset="0"/>
            </a:endParaRPr>
          </a:p>
        </p:txBody>
      </p:sp>
      <p:pic>
        <p:nvPicPr>
          <p:cNvPr id="2050" name="Picture 2" descr="F:\VOLTECH\Photos &amp; Videos\counter RS5\IMG_20180730_130139.jpg"/>
          <p:cNvPicPr>
            <a:picLocks noChangeAspect="1" noChangeArrowheads="1"/>
          </p:cNvPicPr>
          <p:nvPr/>
        </p:nvPicPr>
        <p:blipFill>
          <a:blip r:embed="rId2" cstate="print"/>
          <a:srcRect l="13095" t="13725" r="17857" b="27451"/>
          <a:stretch>
            <a:fillRect/>
          </a:stretch>
        </p:blipFill>
        <p:spPr bwMode="auto">
          <a:xfrm>
            <a:off x="1143000" y="2819400"/>
            <a:ext cx="7154332" cy="3787588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2514600" y="3733800"/>
            <a:ext cx="3962400" cy="8382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noFill/>
            </a:endParaRPr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1" y="609600"/>
            <a:ext cx="8229600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Comic Sans MS" pitchFamily="66" charset="0"/>
              </a:rPr>
              <a:t>A slow motion video is given below to better understand the working of this mechanism:</a:t>
            </a:r>
            <a:endParaRPr lang="en-IN" dirty="0">
              <a:latin typeface="Comic Sans MS" pitchFamily="66" charset="0"/>
            </a:endParaRPr>
          </a:p>
        </p:txBody>
      </p:sp>
      <p:pic>
        <p:nvPicPr>
          <p:cNvPr id="4" name="TENS DIGIT CHANGING MO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7800" y="1752600"/>
            <a:ext cx="6705600" cy="4343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905000"/>
            <a:ext cx="7696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accent1"/>
                </a:solidFill>
                <a:latin typeface="Comic Sans MS" pitchFamily="66" charset="0"/>
              </a:rPr>
              <a:t>THANKYOU </a:t>
            </a:r>
          </a:p>
          <a:p>
            <a:pPr algn="ctr"/>
            <a:r>
              <a:rPr lang="en-IN" sz="5400" dirty="0" smtClean="0">
                <a:solidFill>
                  <a:schemeClr val="accent1"/>
                </a:solidFill>
                <a:latin typeface="Comic Sans MS" pitchFamily="66" charset="0"/>
              </a:rPr>
              <a:t>FOR YOUR ATTENTION</a:t>
            </a:r>
            <a:endParaRPr lang="en-IN" sz="5400" dirty="0">
              <a:solidFill>
                <a:schemeClr val="accent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66800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mic Sans MS" pitchFamily="66" charset="0"/>
              </a:rPr>
              <a:t>Stroke counter is a mechanical device which is designed to count the number of strokes/operation of the product on installation.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mic Sans MS" pitchFamily="66" charset="0"/>
              </a:rPr>
              <a:t>Specification of Stroke Counter is RS5 which means that the stroke is given on the right hand side &amp; it is a 5 digit counter i.e., maximum of 99999 strokes can be counted.</a:t>
            </a:r>
            <a:endParaRPr lang="en-IN" sz="2400" dirty="0">
              <a:latin typeface="Comic Sans MS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2860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solidFill>
                  <a:schemeClr val="accent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INTRODUCTION</a:t>
            </a:r>
            <a:endParaRPr lang="en-US" sz="5400" b="1" cap="none" spc="50" dirty="0">
              <a:ln w="11430"/>
              <a:solidFill>
                <a:schemeClr val="accent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VOLTECH\Photos &amp; Videos\counter RS5\IMG_20180730_130635.jpg"/>
          <p:cNvPicPr>
            <a:picLocks noChangeAspect="1" noChangeArrowheads="1"/>
          </p:cNvPicPr>
          <p:nvPr/>
        </p:nvPicPr>
        <p:blipFill>
          <a:blip r:embed="rId2" cstate="print"/>
          <a:srcRect l="19828" r="3879" b="28736"/>
          <a:stretch>
            <a:fillRect/>
          </a:stretch>
        </p:blipFill>
        <p:spPr bwMode="auto">
          <a:xfrm rot="10800000">
            <a:off x="228599" y="1447798"/>
            <a:ext cx="4648200" cy="23621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027" name="Picture 3" descr="F:\VOLTECH\Photos &amp; Videos\counter RS5\IMG_20180730_130700.jpg"/>
          <p:cNvPicPr>
            <a:picLocks noChangeAspect="1" noChangeArrowheads="1"/>
          </p:cNvPicPr>
          <p:nvPr/>
        </p:nvPicPr>
        <p:blipFill>
          <a:blip r:embed="rId3" cstate="print"/>
          <a:srcRect l="30405" t="10811" r="36149" b="35135"/>
          <a:stretch>
            <a:fillRect/>
          </a:stretch>
        </p:blipFill>
        <p:spPr bwMode="auto">
          <a:xfrm rot="10800000">
            <a:off x="228600" y="3810000"/>
            <a:ext cx="4648200" cy="228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028" name="Picture 4" descr="F:\VOLTECH\Photos &amp; Videos\counter RS5\IMG_20180730_130719.jpg"/>
          <p:cNvPicPr>
            <a:picLocks noChangeAspect="1" noChangeArrowheads="1"/>
          </p:cNvPicPr>
          <p:nvPr/>
        </p:nvPicPr>
        <p:blipFill>
          <a:blip r:embed="rId4" cstate="print"/>
          <a:srcRect l="33374" t="12295" r="22209" b="18272"/>
          <a:stretch>
            <a:fillRect/>
          </a:stretch>
        </p:blipFill>
        <p:spPr bwMode="auto">
          <a:xfrm rot="10800000">
            <a:off x="4876800" y="3809999"/>
            <a:ext cx="4038600" cy="2285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029" name="Picture 5" descr="F:\VOLTECH\Photos &amp; Videos\counter RS5\IMG_20180730_130622.jpg"/>
          <p:cNvPicPr>
            <a:picLocks noChangeAspect="1" noChangeArrowheads="1"/>
          </p:cNvPicPr>
          <p:nvPr/>
        </p:nvPicPr>
        <p:blipFill>
          <a:blip r:embed="rId5" cstate="print"/>
          <a:srcRect l="7895" b="31579"/>
          <a:stretch>
            <a:fillRect/>
          </a:stretch>
        </p:blipFill>
        <p:spPr bwMode="auto">
          <a:xfrm rot="10800000">
            <a:off x="4876800" y="1447800"/>
            <a:ext cx="4038600" cy="2362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DESIGN/VIEWS</a:t>
            </a:r>
            <a:endParaRPr lang="en-US" sz="5400" b="1" spc="50" dirty="0">
              <a:ln w="11430"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1447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Comic Sans MS" pitchFamily="66" charset="0"/>
              </a:rPr>
              <a:t>FRONT VIEW</a:t>
            </a:r>
            <a:endParaRPr lang="en-IN" b="1" dirty="0"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14478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Comic Sans MS" pitchFamily="66" charset="0"/>
              </a:rPr>
              <a:t>BACK </a:t>
            </a:r>
            <a:r>
              <a:rPr lang="en-IN" b="1" dirty="0" smtClean="0">
                <a:latin typeface="Comic Sans MS" pitchFamily="66" charset="0"/>
              </a:rPr>
              <a:t>VIEW</a:t>
            </a:r>
            <a:endParaRPr lang="en-IN" b="1" dirty="0"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7800" y="5715000"/>
            <a:ext cx="2570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Comic Sans MS" pitchFamily="66" charset="0"/>
              </a:rPr>
              <a:t>RIGHT SIDE </a:t>
            </a:r>
            <a:r>
              <a:rPr lang="en-IN" b="1" dirty="0" smtClean="0">
                <a:latin typeface="Comic Sans MS" pitchFamily="66" charset="0"/>
              </a:rPr>
              <a:t>VIEW</a:t>
            </a:r>
            <a:endParaRPr lang="en-IN" b="1" dirty="0"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67400" y="5715000"/>
            <a:ext cx="2447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Comic Sans MS" pitchFamily="66" charset="0"/>
              </a:rPr>
              <a:t>LEFT SIDE </a:t>
            </a:r>
            <a:r>
              <a:rPr lang="en-IN" b="1" dirty="0" smtClean="0">
                <a:latin typeface="Comic Sans MS" pitchFamily="66" charset="0"/>
              </a:rPr>
              <a:t>VIEW</a:t>
            </a:r>
            <a:endParaRPr lang="en-IN" b="1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CONSTRUCTION</a:t>
            </a:r>
            <a:endParaRPr lang="en-US" sz="5400" b="1" spc="50" dirty="0">
              <a:ln w="11430"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3" name="Picture 2" descr="IMG_20180730_130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10800000">
            <a:off x="5562600" y="40386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34201" y="56388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FIXED SUPPORT SHAFT</a:t>
            </a:r>
            <a:endParaRPr lang="en-IN" dirty="0">
              <a:latin typeface="Comic Sans MS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7696200" y="28956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96200" y="16002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Comic Sans MS" pitchFamily="66" charset="0"/>
              </a:rPr>
              <a:t>MAIN ROTATING SHAFT</a:t>
            </a:r>
            <a:endParaRPr lang="en-IN" sz="1400" dirty="0">
              <a:latin typeface="Comic Sans MS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342900" y="40767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8600" y="4572000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RESET WHEEL</a:t>
            </a:r>
            <a:endParaRPr lang="en-IN" dirty="0">
              <a:latin typeface="Comic Sans MS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6707188" y="3581400"/>
            <a:ext cx="912812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67600" y="42672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SPRING FOR RATCHET MECH</a:t>
            </a:r>
            <a:endParaRPr lang="en-IN" dirty="0">
              <a:latin typeface="Comic Sans MS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3353594" y="5638800"/>
            <a:ext cx="10660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1371600" y="15240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7600" y="61722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BASE</a:t>
            </a:r>
            <a:endParaRPr lang="en-IN" dirty="0"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600" y="11430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MOUNTING PLATE</a:t>
            </a:r>
            <a:endParaRPr lang="en-IN" dirty="0">
              <a:latin typeface="Comic Sans MS" pitchFamily="66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5400000">
            <a:off x="5104606" y="2209800"/>
            <a:ext cx="1219994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10200" y="1219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DIGIT ROLL</a:t>
            </a:r>
            <a:endParaRPr lang="en-IN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180730_130757.jpg"/>
          <p:cNvPicPr>
            <a:picLocks noChangeAspect="1"/>
          </p:cNvPicPr>
          <p:nvPr/>
        </p:nvPicPr>
        <p:blipFill>
          <a:blip r:embed="rId2" cstate="print"/>
          <a:srcRect t="2593" r="24167"/>
          <a:stretch>
            <a:fillRect/>
          </a:stretch>
        </p:blipFill>
        <p:spPr>
          <a:xfrm>
            <a:off x="1143000" y="914400"/>
            <a:ext cx="6934200" cy="50101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rot="10800000">
            <a:off x="5791200" y="34290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05600" y="3124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GEAR LIKE ASSEMBLY</a:t>
            </a:r>
            <a:endParaRPr lang="en-IN" dirty="0">
              <a:latin typeface="Comic Sans MS" pitchFamily="66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33800" y="5257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9200" y="5105400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SPRING</a:t>
            </a:r>
            <a:endParaRPr lang="en-IN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pc="50" dirty="0" smtClean="0">
                <a:ln w="1143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OPERATION / WORKING</a:t>
            </a:r>
            <a:endParaRPr lang="en-US" sz="4400" b="1" spc="50" dirty="0">
              <a:ln w="11430"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219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THE NORMAL SINGLE DIGIT OPERATION OF THE COUNTER IS GIVEN BELOW IN THE VIDEO:</a:t>
            </a:r>
            <a:endParaRPr lang="en-IN" dirty="0">
              <a:latin typeface="Comic Sans MS" pitchFamily="66" charset="0"/>
            </a:endParaRPr>
          </a:p>
        </p:txBody>
      </p:sp>
      <p:pic>
        <p:nvPicPr>
          <p:cNvPr id="4" name="NORMAL OPERATION SINGLE DIGI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6400" y="2057400"/>
            <a:ext cx="5562600" cy="4343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THE NORMAL DOUBLE &amp; TRIPLE DIGITS OPERATION IS GIVEN BELOW IN THE VIDEO:</a:t>
            </a:r>
            <a:endParaRPr lang="en-IN" dirty="0">
              <a:latin typeface="Comic Sans MS" pitchFamily="66" charset="0"/>
            </a:endParaRPr>
          </a:p>
        </p:txBody>
      </p:sp>
      <p:pic>
        <p:nvPicPr>
          <p:cNvPr id="3" name="NORMAL OPERATION DOUBLE DIGI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6400" y="1257300"/>
            <a:ext cx="5842000" cy="49911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8077200" cy="419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During the product operation, the clockwise rotation force is given to the main shaft.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This force is carried out to the ratchet mechanism. The digit roll attached to the ratchet also rotates and increase the count by 1. The reverse rotation is locked by a locking clip so that the rotating clip glides over the ratchet teeth and locks with the next teeth for further count.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omic Sans MS" pitchFamily="66" charset="0"/>
              </a:rPr>
              <a:t>The two videos below will be helpful to understand this mechanism.</a:t>
            </a:r>
            <a:endParaRPr lang="en-IN" sz="2000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TCHET &amp; CLIP MECHANIS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1000" y="533400"/>
            <a:ext cx="3810000" cy="5029200"/>
          </a:xfrm>
          <a:prstGeom prst="rect">
            <a:avLst/>
          </a:prstGeom>
        </p:spPr>
      </p:pic>
      <p:pic>
        <p:nvPicPr>
          <p:cNvPr id="3" name="REVERSE LOCKING CLIP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4648200" y="533400"/>
            <a:ext cx="38100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586740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ROTATING CLIP</a:t>
            </a:r>
            <a:endParaRPr lang="en-IN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0" y="5791200"/>
            <a:ext cx="2459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Comic Sans MS" pitchFamily="66" charset="0"/>
              </a:rPr>
              <a:t>REVERSE LOCK CLIP</a:t>
            </a:r>
            <a:endParaRPr lang="en-IN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362</Words>
  <Application>Microsoft Office PowerPoint</Application>
  <PresentationFormat>On-screen Show (4:3)</PresentationFormat>
  <Paragraphs>36</Paragraphs>
  <Slides>13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Verve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sivachandran babu</dc:creator>
  <cp:lastModifiedBy>HP</cp:lastModifiedBy>
  <cp:revision>18</cp:revision>
  <dcterms:created xsi:type="dcterms:W3CDTF">2006-08-16T00:00:00Z</dcterms:created>
  <dcterms:modified xsi:type="dcterms:W3CDTF">2018-07-30T11:32:45Z</dcterms:modified>
</cp:coreProperties>
</file>